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1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HK" smtClean="0"/>
              <a:t>Click to edit Master subtitle style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749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547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6350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4368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945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5554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952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1065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9340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877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0865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FA165-A015-4699-BF2C-F0975E5AA9D4}" type="datetimeFigureOut">
              <a:rPr lang="zh-HK" altLang="en-US" smtClean="0"/>
              <a:t>9/8/2013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0F680-509D-47F4-95C1-88F8F10FE17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899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40948" cy="645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660934"/>
            <a:ext cx="1752977" cy="128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67000" y="838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Catalog 2013/2014</a:t>
            </a:r>
            <a:endParaRPr lang="zh-HK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7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6603"/>
            <a:ext cx="7772399" cy="636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1752600"/>
            <a:ext cx="205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People,</a:t>
            </a:r>
          </a:p>
          <a:p>
            <a:r>
              <a:rPr lang="en-US" altLang="zh-HK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Product,</a:t>
            </a:r>
          </a:p>
          <a:p>
            <a:r>
              <a:rPr lang="en-US" altLang="zh-HK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Culture,</a:t>
            </a:r>
          </a:p>
          <a:p>
            <a:r>
              <a:rPr lang="en-US" altLang="zh-HK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Opportunity</a:t>
            </a:r>
            <a:endParaRPr lang="zh-HK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27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2400" y="14478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dirty="0" smtClean="0"/>
              <a:t>Vitality levels</a:t>
            </a:r>
          </a:p>
          <a:p>
            <a:pPr marL="0" indent="0">
              <a:buNone/>
            </a:pPr>
            <a:r>
              <a:rPr lang="en-US" altLang="zh-HK" sz="2400" dirty="0" smtClean="0"/>
              <a:t>Vitality generally deceases with age. Our bodies’ ability to effectively generate and utilize energy declines, which may rob us of youthful vitality. </a:t>
            </a:r>
            <a:r>
              <a:rPr lang="en-US" altLang="zh-HK" sz="2400" dirty="0" err="1" smtClean="0"/>
              <a:t>ageLOC</a:t>
            </a:r>
            <a:r>
              <a:rPr lang="en-US" altLang="zh-HK" sz="2400" dirty="0" smtClean="0"/>
              <a:t> Vitality targets the sources of age-related vitality loss to help you feel more like you did when you were young.</a:t>
            </a:r>
            <a:endParaRPr lang="zh-HK" altLang="en-US" sz="24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8" y="-14669"/>
            <a:ext cx="4277008" cy="68726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60" y="0"/>
            <a:ext cx="276658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67200"/>
            <a:ext cx="30099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8432" y="304800"/>
            <a:ext cx="3074968" cy="1143000"/>
          </a:xfrm>
        </p:spPr>
        <p:txBody>
          <a:bodyPr>
            <a:noAutofit/>
          </a:bodyPr>
          <a:lstStyle/>
          <a:p>
            <a:pPr algn="l"/>
            <a:r>
              <a:rPr lang="en-US" altLang="zh-HK" sz="1800" b="1" dirty="0" smtClean="0"/>
              <a:t>AGELOC VITALITY</a:t>
            </a:r>
            <a:br>
              <a:rPr lang="en-US" altLang="zh-HK" sz="1800" b="1" dirty="0" smtClean="0"/>
            </a:br>
            <a:r>
              <a:rPr lang="en-US" altLang="zh-HK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Dietary Supplement Capsules</a:t>
            </a:r>
            <a:endParaRPr lang="zh-HK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5815" y="2938790"/>
            <a:ext cx="3903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100" dirty="0" smtClean="0"/>
              <a:t>HARD-TO-ABSORB NUTRIENTS ARE NOW MORE READILY AVAILABLE TO YOUR BODY</a:t>
            </a:r>
            <a:endParaRPr lang="zh-HK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 smtClean="0"/>
              <a:t>LIFEPAK NANO PROVIDES NUTRITIONAL SUPPORT FOR ALL BODY SYSTEMS AND ORGANS</a:t>
            </a:r>
            <a:endParaRPr lang="zh-HK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5815" y="342900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100" dirty="0" smtClean="0"/>
              <a:t>Because of the nanotechnology in </a:t>
            </a:r>
            <a:r>
              <a:rPr lang="en-US" altLang="zh-HK" sz="1100" dirty="0" err="1" smtClean="0"/>
              <a:t>LifePak</a:t>
            </a:r>
            <a:r>
              <a:rPr lang="en-US" altLang="zh-HK" sz="1100" dirty="0" smtClean="0"/>
              <a:t>® Nano, you get the</a:t>
            </a:r>
          </a:p>
          <a:p>
            <a:r>
              <a:rPr lang="en-US" altLang="zh-HK" sz="1100" dirty="0" smtClean="0"/>
              <a:t>most nutritional benefit from every capsule. Through a process</a:t>
            </a:r>
          </a:p>
          <a:p>
            <a:r>
              <a:rPr lang="en-US" altLang="zh-HK" sz="1100" dirty="0" smtClean="0"/>
              <a:t>called </a:t>
            </a:r>
            <a:r>
              <a:rPr lang="en-US" altLang="zh-HK" sz="1100" dirty="0" err="1" smtClean="0"/>
              <a:t>nanoencapsulation</a:t>
            </a:r>
            <a:r>
              <a:rPr lang="en-US" altLang="zh-HK" sz="1100" dirty="0" smtClean="0"/>
              <a:t>, individual molecules of nutrients are</a:t>
            </a:r>
          </a:p>
          <a:p>
            <a:r>
              <a:rPr lang="en-US" altLang="zh-HK" sz="1100" dirty="0" smtClean="0"/>
              <a:t>embedded into a single </a:t>
            </a:r>
            <a:r>
              <a:rPr lang="en-US" altLang="zh-HK" sz="1100" dirty="0" err="1" smtClean="0"/>
              <a:t>nanocapsule</a:t>
            </a:r>
            <a:r>
              <a:rPr lang="en-US" altLang="zh-HK" sz="1100" dirty="0" smtClean="0"/>
              <a:t> molecule. This process</a:t>
            </a:r>
          </a:p>
          <a:p>
            <a:r>
              <a:rPr lang="en-US" altLang="zh-HK" sz="1100" dirty="0" smtClean="0"/>
              <a:t>prevents nutrients from clinging together, so they are individually</a:t>
            </a:r>
          </a:p>
          <a:p>
            <a:r>
              <a:rPr lang="en-US" altLang="zh-HK" sz="1100" dirty="0" smtClean="0"/>
              <a:t>dispersed and more available for easy absorption.*</a:t>
            </a:r>
            <a:endParaRPr lang="zh-HK" altLang="en-US" sz="11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7" y="134156"/>
            <a:ext cx="4166103" cy="672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4800"/>
            <a:ext cx="3078709" cy="283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15" y="3200400"/>
            <a:ext cx="321798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0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2819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err="1"/>
              <a:t>gac</a:t>
            </a:r>
            <a:r>
              <a:rPr lang="en-US" altLang="zh-HK" dirty="0"/>
              <a:t> </a:t>
            </a:r>
            <a:r>
              <a:rPr lang="en-US" altLang="zh-HK" dirty="0" err="1"/>
              <a:t>superfruit</a:t>
            </a:r>
            <a:r>
              <a:rPr lang="en-US" altLang="zh-HK" dirty="0"/>
              <a:t> blend with </a:t>
            </a:r>
            <a:r>
              <a:rPr lang="en-US" altLang="zh-HK" dirty="0" err="1"/>
              <a:t>lipocarotenesR</a:t>
            </a:r>
            <a:endParaRPr lang="en-US" altLang="zh-HK" dirty="0"/>
          </a:p>
          <a:p>
            <a:r>
              <a:rPr lang="en-US" altLang="zh-HK" dirty="0"/>
              <a:t>Taste g3—the </a:t>
            </a:r>
            <a:r>
              <a:rPr lang="en-US" altLang="zh-HK" dirty="0" err="1"/>
              <a:t>superfruit</a:t>
            </a:r>
            <a:r>
              <a:rPr lang="en-US" altLang="zh-HK" dirty="0"/>
              <a:t> juice that is validated by science with</a:t>
            </a:r>
          </a:p>
          <a:p>
            <a:r>
              <a:rPr lang="en-US" altLang="zh-HK" dirty="0"/>
              <a:t>an abundance of cellular rejuvenation and immune support.</a:t>
            </a:r>
          </a:p>
          <a:p>
            <a:r>
              <a:rPr lang="en-US" altLang="zh-HK" dirty="0"/>
              <a:t>Deliciously sweet, yet slightly tart, g3 delivers nutritional</a:t>
            </a:r>
          </a:p>
          <a:p>
            <a:r>
              <a:rPr lang="en-US" altLang="zh-HK" dirty="0"/>
              <a:t>benefits and antioxidant protection.*</a:t>
            </a:r>
            <a:endParaRPr lang="zh-HK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1465346"/>
            <a:ext cx="38195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" y="1"/>
            <a:ext cx="37753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40" y="222124"/>
            <a:ext cx="3992560" cy="213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2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5260" y="3733800"/>
            <a:ext cx="5791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600" dirty="0" err="1"/>
              <a:t>ReishiMax</a:t>
            </a:r>
            <a:r>
              <a:rPr lang="en-US" altLang="zh-HK" sz="600" dirty="0"/>
              <a:t> </a:t>
            </a:r>
            <a:r>
              <a:rPr lang="en-US" altLang="zh-HK" sz="600" dirty="0" err="1"/>
              <a:t>GLpR</a:t>
            </a:r>
            <a:endParaRPr lang="en-US" altLang="zh-HK" sz="600" dirty="0"/>
          </a:p>
          <a:p>
            <a:r>
              <a:rPr lang="en-US" altLang="zh-HK" sz="600" dirty="0" err="1"/>
              <a:t>ReishiMax</a:t>
            </a:r>
            <a:r>
              <a:rPr lang="en-US" altLang="zh-HK" sz="600" dirty="0"/>
              <a:t> </a:t>
            </a:r>
            <a:r>
              <a:rPr lang="en-US" altLang="zh-HK" sz="600" dirty="0" err="1"/>
              <a:t>GLp</a:t>
            </a:r>
            <a:r>
              <a:rPr lang="en-US" altLang="zh-HK" sz="600" dirty="0"/>
              <a:t> contains active ingredients to enhance immune</a:t>
            </a:r>
          </a:p>
          <a:p>
            <a:r>
              <a:rPr lang="en-US" altLang="zh-HK" sz="600" dirty="0"/>
              <a:t>system activity.*</a:t>
            </a:r>
          </a:p>
          <a:p>
            <a:r>
              <a:rPr lang="en-US" altLang="zh-HK" sz="600" dirty="0"/>
              <a:t>60 capsules, 30 day supply item 01 003519</a:t>
            </a:r>
          </a:p>
          <a:p>
            <a:r>
              <a:rPr lang="en-US" altLang="zh-HK" sz="600" dirty="0" err="1"/>
              <a:t>CortitrolR</a:t>
            </a:r>
            <a:endParaRPr lang="en-US" altLang="zh-HK" sz="600" dirty="0"/>
          </a:p>
          <a:p>
            <a:r>
              <a:rPr lang="en-US" altLang="zh-HK" sz="600" dirty="0" err="1"/>
              <a:t>Cortitrol</a:t>
            </a:r>
            <a:r>
              <a:rPr lang="en-US" altLang="zh-HK" sz="600" dirty="0"/>
              <a:t> promotes healthy cortisol hormone balance and supports</a:t>
            </a:r>
          </a:p>
          <a:p>
            <a:r>
              <a:rPr lang="en-US" altLang="zh-HK" sz="600" dirty="0"/>
              <a:t>your ability to respond to stressful situations more calmly.*</a:t>
            </a:r>
          </a:p>
          <a:p>
            <a:r>
              <a:rPr lang="en-US" altLang="zh-HK" sz="600" dirty="0"/>
              <a:t>60 capsules, 30 day supply item 01 003518</a:t>
            </a:r>
          </a:p>
          <a:p>
            <a:r>
              <a:rPr lang="en-US" altLang="zh-HK" sz="600" dirty="0"/>
              <a:t>* T </a:t>
            </a:r>
            <a:r>
              <a:rPr lang="en-US" altLang="zh-HK" sz="600" dirty="0" err="1"/>
              <a:t>hese</a:t>
            </a:r>
            <a:r>
              <a:rPr lang="en-US" altLang="zh-HK" sz="600" dirty="0"/>
              <a:t> statements have not been evaluated by the</a:t>
            </a:r>
          </a:p>
          <a:p>
            <a:r>
              <a:rPr lang="en-US" altLang="zh-HK" sz="600" dirty="0"/>
              <a:t>Food and Drug Administration. These products are not</a:t>
            </a:r>
          </a:p>
          <a:p>
            <a:r>
              <a:rPr lang="en-US" altLang="zh-HK" sz="600" dirty="0"/>
              <a:t>intended to diagnose, treat, cure, or prevent any disease.</a:t>
            </a:r>
          </a:p>
          <a:p>
            <a:r>
              <a:rPr lang="en-US" altLang="zh-HK" sz="600" dirty="0"/>
              <a:t>Bone Formula</a:t>
            </a:r>
          </a:p>
          <a:p>
            <a:r>
              <a:rPr lang="en-US" altLang="zh-HK" sz="600" dirty="0"/>
              <a:t>Bone Formula’s innovative, specially designed, nutritional blend</a:t>
            </a:r>
          </a:p>
          <a:p>
            <a:r>
              <a:rPr lang="en-US" altLang="zh-HK" sz="600" dirty="0"/>
              <a:t>provides a three-step approach to healthy bones: 1) assists bone</a:t>
            </a:r>
          </a:p>
          <a:p>
            <a:r>
              <a:rPr lang="en-US" altLang="zh-HK" sz="600" dirty="0"/>
              <a:t>formation 2) improves calcium absorption and 3) helps inhibit</a:t>
            </a:r>
          </a:p>
          <a:p>
            <a:r>
              <a:rPr lang="en-US" altLang="zh-HK" sz="600" dirty="0"/>
              <a:t>bone mineral loss.*</a:t>
            </a:r>
          </a:p>
          <a:p>
            <a:r>
              <a:rPr lang="en-US" altLang="zh-HK" sz="600" dirty="0"/>
              <a:t>120 capsules, 30 day supply item 01 003331</a:t>
            </a:r>
          </a:p>
          <a:p>
            <a:r>
              <a:rPr lang="en-US" altLang="zh-HK" sz="600" dirty="0" err="1"/>
              <a:t>TĒgreen</a:t>
            </a:r>
            <a:r>
              <a:rPr lang="en-US" altLang="zh-HK" sz="600" dirty="0"/>
              <a:t> 97R</a:t>
            </a:r>
          </a:p>
          <a:p>
            <a:r>
              <a:rPr lang="en-US" altLang="zh-HK" sz="600" dirty="0" err="1"/>
              <a:t>Catechins</a:t>
            </a:r>
            <a:r>
              <a:rPr lang="en-US" altLang="zh-HK" sz="600" dirty="0"/>
              <a:t> found naturally in green tea are shown to support</a:t>
            </a:r>
          </a:p>
          <a:p>
            <a:r>
              <a:rPr lang="en-US" altLang="zh-HK" sz="600" dirty="0"/>
              <a:t>healthy cell function and structure by neutralizing harmful</a:t>
            </a:r>
          </a:p>
          <a:p>
            <a:r>
              <a:rPr lang="en-US" altLang="zh-HK" sz="600" dirty="0"/>
              <a:t>free radicals.*</a:t>
            </a:r>
          </a:p>
          <a:p>
            <a:r>
              <a:rPr lang="en-US" altLang="zh-HK" sz="600" dirty="0"/>
              <a:t>30 capsules           Item 01 003440</a:t>
            </a:r>
          </a:p>
          <a:p>
            <a:r>
              <a:rPr lang="en-US" altLang="zh-HK" sz="600" dirty="0"/>
              <a:t>120 capsules           Item 01 003529</a:t>
            </a:r>
            <a:endParaRPr lang="zh-HK" altLang="en-US" sz="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b="4762"/>
          <a:stretch/>
        </p:blipFill>
        <p:spPr bwMode="auto">
          <a:xfrm>
            <a:off x="814811" y="2286000"/>
            <a:ext cx="755209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52" y="420232"/>
            <a:ext cx="3894548" cy="194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33400"/>
            <a:ext cx="33909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341</Words>
  <Application>Microsoft Office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AGELOC VITALITY Dietary Supplement Capsules</vt:lpstr>
      <vt:lpstr>PowerPoint Presentation</vt:lpstr>
      <vt:lpstr>PowerPoint Presentation</vt:lpstr>
      <vt:lpstr>PowerPoint Presentation</vt:lpstr>
    </vt:vector>
  </TitlesOfParts>
  <Company>DOTA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</dc:creator>
  <cp:lastModifiedBy>ASDF</cp:lastModifiedBy>
  <cp:revision>8</cp:revision>
  <dcterms:created xsi:type="dcterms:W3CDTF">2013-08-06T03:42:45Z</dcterms:created>
  <dcterms:modified xsi:type="dcterms:W3CDTF">2013-08-09T09:27:05Z</dcterms:modified>
</cp:coreProperties>
</file>